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79" r:id="rId5"/>
    <p:sldId id="280"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EFF"/>
    <a:srgbClr val="01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4" autoAdjust="0"/>
    <p:restoredTop sz="95958"/>
  </p:normalViewPr>
  <p:slideViewPr>
    <p:cSldViewPr snapToGrid="0">
      <p:cViewPr>
        <p:scale>
          <a:sx n="70" d="100"/>
          <a:sy n="70" d="100"/>
        </p:scale>
        <p:origin x="907"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0475" y="1041400"/>
            <a:ext cx="8023861" cy="2387600"/>
          </a:xfrm>
        </p:spPr>
        <p:txBody>
          <a:bodyPr anchor="b">
            <a:normAutofit/>
          </a:bodyPr>
          <a:lstStyle>
            <a:lvl1pPr algn="ctr">
              <a:defRPr sz="5600">
                <a:solidFill>
                  <a:schemeClr val="bg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150476" y="3536837"/>
            <a:ext cx="8023861" cy="648380"/>
          </a:xfrm>
        </p:spPr>
        <p:txBody>
          <a:bodyPr>
            <a:normAutofit/>
          </a:bodyPr>
          <a:lstStyle>
            <a:lvl1pPr marL="0" indent="0" algn="ctr">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p:cNvSpPr>
            <a:spLocks noGrp="1"/>
          </p:cNvSpPr>
          <p:nvPr>
            <p:ph type="dt" sz="half" idx="10"/>
          </p:nvPr>
        </p:nvSpPr>
        <p:spPr>
          <a:xfrm>
            <a:off x="2150475" y="6291035"/>
            <a:ext cx="1971397" cy="365125"/>
          </a:xfrm>
        </p:spPr>
        <p:txBody>
          <a:bodyPr/>
          <a:lstStyle/>
          <a:p>
            <a:fld id="{276D79ED-3FA7-4EF8-964B-EB8BCFAB02F8}" type="datetimeFigureOut">
              <a:rPr lang="en-US" smtClean="0"/>
              <a:t>1/4/2025</a:t>
            </a:fld>
            <a:endParaRPr lang="en-US"/>
          </a:p>
        </p:txBody>
      </p:sp>
      <p:sp>
        <p:nvSpPr>
          <p:cNvPr id="5" name="Footer Placeholder 4"/>
          <p:cNvSpPr>
            <a:spLocks noGrp="1"/>
          </p:cNvSpPr>
          <p:nvPr>
            <p:ph type="ftr" sz="quarter" idx="11"/>
          </p:nvPr>
        </p:nvSpPr>
        <p:spPr>
          <a:xfrm>
            <a:off x="4752155" y="6291035"/>
            <a:ext cx="3275511" cy="365125"/>
          </a:xfrm>
        </p:spPr>
        <p:txBody>
          <a:bodyPr/>
          <a:lstStyle/>
          <a:p>
            <a:endParaRPr lang="en-US"/>
          </a:p>
        </p:txBody>
      </p:sp>
      <p:sp>
        <p:nvSpPr>
          <p:cNvPr id="6" name="Slide Number Placeholder 5"/>
          <p:cNvSpPr>
            <a:spLocks noGrp="1"/>
          </p:cNvSpPr>
          <p:nvPr>
            <p:ph type="sldNum" sz="quarter" idx="12"/>
          </p:nvPr>
        </p:nvSpPr>
        <p:spPr>
          <a:xfrm>
            <a:off x="8657949" y="6291036"/>
            <a:ext cx="1516387"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98DEB6B-3F38-611C-3CAC-972C95E03740}"/>
              </a:ext>
            </a:extLst>
          </p:cNvPr>
          <p:cNvSpPr>
            <a:spLocks noGrp="1"/>
          </p:cNvSpPr>
          <p:nvPr>
            <p:ph type="title"/>
          </p:nvPr>
        </p:nvSpPr>
        <p:spPr>
          <a:xfrm>
            <a:off x="462093" y="417376"/>
            <a:ext cx="11261821"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8" name="Text Placeholder 2">
            <a:extLst>
              <a:ext uri="{FF2B5EF4-FFF2-40B4-BE49-F238E27FC236}">
                <a16:creationId xmlns:a16="http://schemas.microsoft.com/office/drawing/2014/main" id="{7BE35D34-AFF6-FD67-69F4-07CA10FF01B1}"/>
              </a:ext>
            </a:extLst>
          </p:cNvPr>
          <p:cNvSpPr>
            <a:spLocks noGrp="1"/>
          </p:cNvSpPr>
          <p:nvPr>
            <p:ph idx="1"/>
          </p:nvPr>
        </p:nvSpPr>
        <p:spPr>
          <a:xfrm>
            <a:off x="462093" y="1841862"/>
            <a:ext cx="11261821" cy="438735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9" name="Date Placeholder 3">
            <a:extLst>
              <a:ext uri="{FF2B5EF4-FFF2-40B4-BE49-F238E27FC236}">
                <a16:creationId xmlns:a16="http://schemas.microsoft.com/office/drawing/2014/main" id="{1EFFF79B-CB1A-2DB9-D1D3-2B5716D6412F}"/>
              </a:ext>
            </a:extLst>
          </p:cNvPr>
          <p:cNvSpPr>
            <a:spLocks noGrp="1"/>
          </p:cNvSpPr>
          <p:nvPr>
            <p:ph type="dt" sz="half" idx="2"/>
          </p:nvPr>
        </p:nvSpPr>
        <p:spPr>
          <a:xfrm>
            <a:off x="674369" y="6356349"/>
            <a:ext cx="1971397"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276D79ED-3FA7-4EF8-964B-EB8BCFAB02F8}" type="datetimeFigureOut">
              <a:rPr lang="en-US" smtClean="0"/>
              <a:pPr/>
              <a:t>1/4/2025</a:t>
            </a:fld>
            <a:endParaRPr lang="en-US"/>
          </a:p>
        </p:txBody>
      </p:sp>
      <p:sp>
        <p:nvSpPr>
          <p:cNvPr id="10" name="Footer Placeholder 4">
            <a:extLst>
              <a:ext uri="{FF2B5EF4-FFF2-40B4-BE49-F238E27FC236}">
                <a16:creationId xmlns:a16="http://schemas.microsoft.com/office/drawing/2014/main" id="{C5618634-64F8-E86E-D531-28BAC317795A}"/>
              </a:ext>
            </a:extLst>
          </p:cNvPr>
          <p:cNvSpPr>
            <a:spLocks noGrp="1"/>
          </p:cNvSpPr>
          <p:nvPr>
            <p:ph type="ftr" sz="quarter" idx="3"/>
          </p:nvPr>
        </p:nvSpPr>
        <p:spPr>
          <a:xfrm>
            <a:off x="3276049" y="6356349"/>
            <a:ext cx="653198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endParaRPr lang="en-US"/>
          </a:p>
        </p:txBody>
      </p:sp>
      <p:sp>
        <p:nvSpPr>
          <p:cNvPr id="11" name="Slide Number Placeholder 5">
            <a:extLst>
              <a:ext uri="{FF2B5EF4-FFF2-40B4-BE49-F238E27FC236}">
                <a16:creationId xmlns:a16="http://schemas.microsoft.com/office/drawing/2014/main" id="{E2E703D6-3CE9-255E-BAAA-446DB0D0AE2B}"/>
              </a:ext>
            </a:extLst>
          </p:cNvPr>
          <p:cNvSpPr>
            <a:spLocks noGrp="1"/>
          </p:cNvSpPr>
          <p:nvPr>
            <p:ph type="sldNum" sz="quarter" idx="4"/>
          </p:nvPr>
        </p:nvSpPr>
        <p:spPr>
          <a:xfrm>
            <a:off x="10461171" y="6356350"/>
            <a:ext cx="1262743"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C6F12CB2-7F2C-47B9-AE70-22A94B49F233}" type="slidenum">
              <a:rPr lang="en-US" smtClean="0"/>
              <a:pPr/>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2093" y="1599205"/>
            <a:ext cx="8251553" cy="285273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2093" y="4478930"/>
            <a:ext cx="825155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19243" y="6356349"/>
            <a:ext cx="2183674" cy="365125"/>
          </a:xfrm>
        </p:spPr>
        <p:txBody>
          <a:bodyPr/>
          <a:lstStyle/>
          <a:p>
            <a:fld id="{276D79ED-3FA7-4EF8-964B-EB8BCFAB02F8}" type="datetimeFigureOut">
              <a:rPr lang="en-US" smtClean="0"/>
              <a:t>1/4/2025</a:t>
            </a:fld>
            <a:endParaRPr lang="en-US"/>
          </a:p>
        </p:txBody>
      </p:sp>
      <p:sp>
        <p:nvSpPr>
          <p:cNvPr id="5" name="Footer Placeholder 4"/>
          <p:cNvSpPr>
            <a:spLocks noGrp="1"/>
          </p:cNvSpPr>
          <p:nvPr>
            <p:ph type="ftr" sz="quarter" idx="11"/>
          </p:nvPr>
        </p:nvSpPr>
        <p:spPr>
          <a:xfrm>
            <a:off x="3333199" y="6356349"/>
            <a:ext cx="3275511" cy="365125"/>
          </a:xfrm>
        </p:spPr>
        <p:txBody>
          <a:bodyPr/>
          <a:lstStyle/>
          <a:p>
            <a:endParaRPr lang="en-US"/>
          </a:p>
        </p:txBody>
      </p:sp>
      <p:sp>
        <p:nvSpPr>
          <p:cNvPr id="6" name="Slide Number Placeholder 5"/>
          <p:cNvSpPr>
            <a:spLocks noGrp="1"/>
          </p:cNvSpPr>
          <p:nvPr>
            <p:ph type="sldNum" sz="quarter" idx="12"/>
          </p:nvPr>
        </p:nvSpPr>
        <p:spPr>
          <a:xfrm>
            <a:off x="7238993" y="6356350"/>
            <a:ext cx="1474653"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404942" y="1873975"/>
            <a:ext cx="5627913"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59146" y="1873975"/>
            <a:ext cx="5564767"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11318971" cy="1325563"/>
          </a:xfrm>
        </p:spPr>
        <p:txBody>
          <a:bodyPr/>
          <a:lstStyle/>
          <a:p>
            <a:r>
              <a:rPr lang="tr-TR"/>
              <a:t>Asıl başlık stilini düzenlemek için tıklayın</a:t>
            </a:r>
            <a:endParaRPr lang="en-US"/>
          </a:p>
        </p:txBody>
      </p:sp>
      <p:sp>
        <p:nvSpPr>
          <p:cNvPr id="3" name="Text Placeholder 2"/>
          <p:cNvSpPr>
            <a:spLocks noGrp="1"/>
          </p:cNvSpPr>
          <p:nvPr>
            <p:ph type="body" idx="1"/>
          </p:nvPr>
        </p:nvSpPr>
        <p:spPr>
          <a:xfrm>
            <a:off x="404940" y="1615849"/>
            <a:ext cx="5627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404941" y="2439761"/>
            <a:ext cx="5627914"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096000" y="1615849"/>
            <a:ext cx="5627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096000" y="2439761"/>
            <a:ext cx="5627914"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t>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895" y="1391882"/>
            <a:ext cx="8849459" cy="659727"/>
          </a:xfrm>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prezentr.com/?utm_source=templates&amp;utm_medium=presentation&amp;utm_campaign=free_downloads_2020"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093" y="417376"/>
            <a:ext cx="11261821"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462093" y="1841862"/>
            <a:ext cx="11261821" cy="438735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74369" y="6356349"/>
            <a:ext cx="1971397"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276D79ED-3FA7-4EF8-964B-EB8BCFAB02F8}" type="datetimeFigureOut">
              <a:rPr lang="en-US" smtClean="0"/>
              <a:pPr/>
              <a:t>1/4/2025</a:t>
            </a:fld>
            <a:endParaRPr lang="en-US"/>
          </a:p>
        </p:txBody>
      </p:sp>
      <p:sp>
        <p:nvSpPr>
          <p:cNvPr id="5" name="Footer Placeholder 4"/>
          <p:cNvSpPr>
            <a:spLocks noGrp="1"/>
          </p:cNvSpPr>
          <p:nvPr>
            <p:ph type="ftr" sz="quarter" idx="3"/>
          </p:nvPr>
        </p:nvSpPr>
        <p:spPr>
          <a:xfrm>
            <a:off x="3276049" y="6356349"/>
            <a:ext cx="653198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endParaRPr lang="en-US"/>
          </a:p>
        </p:txBody>
      </p:sp>
      <p:sp>
        <p:nvSpPr>
          <p:cNvPr id="6" name="Slide Number Placeholder 5"/>
          <p:cNvSpPr>
            <a:spLocks noGrp="1"/>
          </p:cNvSpPr>
          <p:nvPr>
            <p:ph type="sldNum" sz="quarter" idx="4"/>
          </p:nvPr>
        </p:nvSpPr>
        <p:spPr>
          <a:xfrm>
            <a:off x="10461171" y="6356350"/>
            <a:ext cx="1262743"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C6F12CB2-7F2C-47B9-AE70-22A94B49F233}" type="slidenum">
              <a:rPr lang="en-US" smtClean="0"/>
              <a:pPr/>
              <a:t>‹#›</a:t>
            </a:fld>
            <a:endParaRPr lang="en-US"/>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hlinkClick r:id="rId11"/>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lnSpc>
          <a:spcPct val="90000"/>
        </a:lnSpc>
        <a:spcBef>
          <a:spcPct val="0"/>
        </a:spcBef>
        <a:buNone/>
        <a:defRPr sz="4400" b="1" kern="1200">
          <a:solidFill>
            <a:srgbClr val="05AEFF"/>
          </a:solidFill>
          <a:latin typeface="Roboto" panose="02000000000000000000" pitchFamily="2" charset="0"/>
          <a:ea typeface="Roboto" panose="02000000000000000000" pitchFamily="2"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rezentr.com/?utm_source=templates&amp;utm_medium=presentation&amp;utm_campaign=free_downloads_2020"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690A4DCE-900A-874A-B628-D52BB5C182F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p:cNvSpPr>
            <a:spLocks noGrp="1"/>
          </p:cNvSpPr>
          <p:nvPr>
            <p:ph type="ctrTitle"/>
          </p:nvPr>
        </p:nvSpPr>
        <p:spPr>
          <a:xfrm>
            <a:off x="2008433" y="632233"/>
            <a:ext cx="8023861" cy="2387600"/>
          </a:xfrm>
        </p:spPr>
        <p:txBody>
          <a:bodyPr/>
          <a:lstStyle/>
          <a:p>
            <a:r>
              <a:rPr lang="tr-TR" dirty="0"/>
              <a:t>Photoshop Dersleri</a:t>
            </a:r>
            <a:endParaRPr lang="en-US" dirty="0"/>
          </a:p>
        </p:txBody>
      </p:sp>
      <p:sp>
        <p:nvSpPr>
          <p:cNvPr id="3" name="Subtitle 2"/>
          <p:cNvSpPr>
            <a:spLocks noGrp="1"/>
          </p:cNvSpPr>
          <p:nvPr>
            <p:ph type="subTitle" idx="1"/>
          </p:nvPr>
        </p:nvSpPr>
        <p:spPr>
          <a:xfrm>
            <a:off x="2084069" y="3204844"/>
            <a:ext cx="8023861" cy="648380"/>
          </a:xfrm>
        </p:spPr>
        <p:txBody>
          <a:bodyPr/>
          <a:lstStyle/>
          <a:p>
            <a:r>
              <a:rPr lang="tr-TR" dirty="0"/>
              <a:t>Art Board (Çalışma Yüzeyleri)</a:t>
            </a:r>
            <a:endParaRPr lang="en-US" b="1" dirty="0">
              <a:solidFill>
                <a:srgbClr val="012E65"/>
              </a:solidFill>
            </a:endParaRPr>
          </a:p>
        </p:txBody>
      </p:sp>
      <p:pic>
        <p:nvPicPr>
          <p:cNvPr id="6" name="Resim 5">
            <a:extLst>
              <a:ext uri="{FF2B5EF4-FFF2-40B4-BE49-F238E27FC236}">
                <a16:creationId xmlns:a16="http://schemas.microsoft.com/office/drawing/2014/main" id="{E59F5BE7-3CFC-F188-C53C-41B81879D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865" y="520839"/>
            <a:ext cx="2048838" cy="2165718"/>
          </a:xfrm>
          <a:prstGeom prst="rect">
            <a:avLst/>
          </a:prstGeom>
        </p:spPr>
      </p:pic>
      <p:pic>
        <p:nvPicPr>
          <p:cNvPr id="7" name="Resim 6">
            <a:extLst>
              <a:ext uri="{FF2B5EF4-FFF2-40B4-BE49-F238E27FC236}">
                <a16:creationId xmlns:a16="http://schemas.microsoft.com/office/drawing/2014/main" id="{298F9E2B-CFEC-A2B4-0F5E-7584CA5C0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417" y="6288008"/>
            <a:ext cx="576318" cy="513160"/>
          </a:xfrm>
          <a:prstGeom prst="rect">
            <a:avLst/>
          </a:prstGeom>
        </p:spPr>
      </p:pic>
      <p:sp>
        <p:nvSpPr>
          <p:cNvPr id="8" name="Metin kutusu 7">
            <a:extLst>
              <a:ext uri="{FF2B5EF4-FFF2-40B4-BE49-F238E27FC236}">
                <a16:creationId xmlns:a16="http://schemas.microsoft.com/office/drawing/2014/main" id="{0A7CD3BE-F2D1-208A-7C6E-E93B97A92399}"/>
              </a:ext>
            </a:extLst>
          </p:cNvPr>
          <p:cNvSpPr txBox="1"/>
          <p:nvPr/>
        </p:nvSpPr>
        <p:spPr>
          <a:xfrm>
            <a:off x="9662735" y="6390210"/>
            <a:ext cx="2350106" cy="338554"/>
          </a:xfrm>
          <a:prstGeom prst="rect">
            <a:avLst/>
          </a:prstGeom>
          <a:noFill/>
        </p:spPr>
        <p:txBody>
          <a:bodyPr wrap="square" rtlCol="0">
            <a:spAutoFit/>
          </a:bodyPr>
          <a:lstStyle/>
          <a:p>
            <a:pPr algn="l"/>
            <a:r>
              <a:rPr lang="tr-TR" sz="1600" dirty="0">
                <a:solidFill>
                  <a:schemeClr val="bg1"/>
                </a:solidFill>
              </a:rPr>
              <a:t>Ahmet SAN-Karamürsel</a:t>
            </a:r>
          </a:p>
        </p:txBody>
      </p:sp>
      <p:pic>
        <p:nvPicPr>
          <p:cNvPr id="9" name="Resim 8">
            <a:extLst>
              <a:ext uri="{FF2B5EF4-FFF2-40B4-BE49-F238E27FC236}">
                <a16:creationId xmlns:a16="http://schemas.microsoft.com/office/drawing/2014/main" id="{90512F61-B967-4065-0E62-8609CC03DC44}"/>
              </a:ext>
            </a:extLst>
          </p:cNvPr>
          <p:cNvPicPr>
            <a:picLocks noChangeAspect="1"/>
          </p:cNvPicPr>
          <p:nvPr/>
        </p:nvPicPr>
        <p:blipFill>
          <a:blip r:embed="rId5"/>
          <a:stretch>
            <a:fillRect/>
          </a:stretch>
        </p:blipFill>
        <p:spPr>
          <a:xfrm>
            <a:off x="0" y="6441473"/>
            <a:ext cx="7834039" cy="719390"/>
          </a:xfrm>
          <a:prstGeom prst="rect">
            <a:avLst/>
          </a:prstGeom>
        </p:spPr>
      </p:pic>
    </p:spTree>
    <p:extLst>
      <p:ext uri="{BB962C8B-B14F-4D97-AF65-F5344CB8AC3E}">
        <p14:creationId xmlns:p14="http://schemas.microsoft.com/office/powerpoint/2010/main" val="72092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3D48-CE1B-7D05-2124-39C21A64F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3F8FA-29A5-2788-744E-7346922ACC11}"/>
              </a:ext>
            </a:extLst>
          </p:cNvPr>
          <p:cNvSpPr>
            <a:spLocks noGrp="1"/>
          </p:cNvSpPr>
          <p:nvPr>
            <p:ph type="title"/>
          </p:nvPr>
        </p:nvSpPr>
        <p:spPr>
          <a:xfrm>
            <a:off x="231275" y="112300"/>
            <a:ext cx="6615840" cy="779865"/>
          </a:xfrm>
        </p:spPr>
        <p:txBody>
          <a:bodyPr>
            <a:normAutofit/>
          </a:bodyPr>
          <a:lstStyle/>
          <a:p>
            <a:r>
              <a:rPr lang="tr-TR" sz="3600" dirty="0"/>
              <a:t>Art Board (Çalışma Yüzeyleri)</a:t>
            </a:r>
            <a:endParaRPr lang="en-GB" sz="3600" dirty="0"/>
          </a:p>
        </p:txBody>
      </p:sp>
      <p:sp>
        <p:nvSpPr>
          <p:cNvPr id="3" name="Text Placeholder 2">
            <a:extLst>
              <a:ext uri="{FF2B5EF4-FFF2-40B4-BE49-F238E27FC236}">
                <a16:creationId xmlns:a16="http://schemas.microsoft.com/office/drawing/2014/main" id="{6918E842-1D52-A3EC-4532-3CFC26836DCF}"/>
              </a:ext>
            </a:extLst>
          </p:cNvPr>
          <p:cNvSpPr>
            <a:spLocks noGrp="1"/>
          </p:cNvSpPr>
          <p:nvPr>
            <p:ph type="body" idx="1"/>
          </p:nvPr>
        </p:nvSpPr>
        <p:spPr>
          <a:xfrm>
            <a:off x="284927" y="892166"/>
            <a:ext cx="11606162" cy="2711006"/>
          </a:xfrm>
        </p:spPr>
        <p:txBody>
          <a:bodyPr>
            <a:normAutofit fontScale="85000" lnSpcReduction="20000"/>
          </a:bodyPr>
          <a:lstStyle/>
          <a:p>
            <a:pPr>
              <a:lnSpc>
                <a:spcPct val="120000"/>
              </a:lnSpc>
            </a:pPr>
            <a:r>
              <a:rPr lang="tr-TR" dirty="0"/>
              <a:t>Artboards (Çalışma Yüzeyleri), bir belge içinde birden fazla çalışma alanı oluşturmanıza olanak tanır. Bu özellik genellikle tasarım projelerinde birden fazla ekran, afiş veya farklı formatları aynı dosyada organize bir şekilde düzenlemek için kullanılır. </a:t>
            </a:r>
          </a:p>
          <a:p>
            <a:pPr>
              <a:lnSpc>
                <a:spcPct val="120000"/>
              </a:lnSpc>
            </a:pPr>
            <a:endParaRPr lang="tr-TR" sz="100" dirty="0"/>
          </a:p>
          <a:p>
            <a:r>
              <a:rPr lang="tr-TR" b="1" u="sng" dirty="0"/>
              <a:t>Yeni Bir </a:t>
            </a:r>
            <a:r>
              <a:rPr lang="tr-TR" b="1" u="sng" dirty="0" err="1"/>
              <a:t>Artboard</a:t>
            </a:r>
            <a:r>
              <a:rPr lang="tr-TR" b="1" u="sng" dirty="0"/>
              <a:t> Oluşturma:</a:t>
            </a:r>
          </a:p>
          <a:p>
            <a:r>
              <a:rPr lang="tr-TR" dirty="0"/>
              <a:t>1- File/New/</a:t>
            </a:r>
            <a:r>
              <a:rPr lang="tr-TR" dirty="0" err="1"/>
              <a:t>Artboard</a:t>
            </a:r>
            <a:r>
              <a:rPr lang="tr-TR" dirty="0"/>
              <a:t>" seçeneğini etkinleştirin.</a:t>
            </a:r>
          </a:p>
          <a:p>
            <a:r>
              <a:rPr lang="tr-TR" dirty="0"/>
              <a:t>2-Mevcut bir belgede </a:t>
            </a:r>
            <a:r>
              <a:rPr lang="tr-TR" dirty="0" err="1"/>
              <a:t>Layer</a:t>
            </a:r>
            <a:r>
              <a:rPr lang="tr-TR" dirty="0"/>
              <a:t> &gt; New &gt; </a:t>
            </a:r>
            <a:r>
              <a:rPr lang="tr-TR" dirty="0" err="1"/>
              <a:t>Artboard</a:t>
            </a:r>
            <a:r>
              <a:rPr lang="tr-TR" dirty="0"/>
              <a:t> seçeneğini seçilir</a:t>
            </a:r>
          </a:p>
          <a:p>
            <a:r>
              <a:rPr lang="tr-TR" dirty="0"/>
              <a:t>3-Araç çubuğundan </a:t>
            </a:r>
            <a:r>
              <a:rPr lang="tr-TR" dirty="0" err="1"/>
              <a:t>Artbord</a:t>
            </a:r>
            <a:r>
              <a:rPr lang="tr-TR" dirty="0"/>
              <a:t> </a:t>
            </a:r>
            <a:r>
              <a:rPr lang="tr-TR" dirty="0" err="1"/>
              <a:t>Tool</a:t>
            </a:r>
            <a:r>
              <a:rPr lang="tr-TR" dirty="0"/>
              <a:t> seçilir</a:t>
            </a:r>
            <a:endParaRPr lang="en-GB" dirty="0"/>
          </a:p>
        </p:txBody>
      </p:sp>
      <p:pic>
        <p:nvPicPr>
          <p:cNvPr id="5" name="Resim 4">
            <a:extLst>
              <a:ext uri="{FF2B5EF4-FFF2-40B4-BE49-F238E27FC236}">
                <a16:creationId xmlns:a16="http://schemas.microsoft.com/office/drawing/2014/main" id="{8E0231FE-B324-E6FA-B4FA-B9935DC9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 y="6520831"/>
            <a:ext cx="351514" cy="312992"/>
          </a:xfrm>
          <a:prstGeom prst="rect">
            <a:avLst/>
          </a:prstGeom>
        </p:spPr>
      </p:pic>
      <p:sp>
        <p:nvSpPr>
          <p:cNvPr id="6" name="Metin kutusu 5">
            <a:extLst>
              <a:ext uri="{FF2B5EF4-FFF2-40B4-BE49-F238E27FC236}">
                <a16:creationId xmlns:a16="http://schemas.microsoft.com/office/drawing/2014/main" id="{695604B6-8BA1-5561-32D1-6A6D7E3C5854}"/>
              </a:ext>
            </a:extLst>
          </p:cNvPr>
          <p:cNvSpPr txBox="1"/>
          <p:nvPr/>
        </p:nvSpPr>
        <p:spPr>
          <a:xfrm>
            <a:off x="486520" y="6538843"/>
            <a:ext cx="2350106" cy="338554"/>
          </a:xfrm>
          <a:prstGeom prst="rect">
            <a:avLst/>
          </a:prstGeom>
          <a:noFill/>
        </p:spPr>
        <p:txBody>
          <a:bodyPr wrap="square" rtlCol="0">
            <a:spAutoFit/>
          </a:bodyPr>
          <a:lstStyle/>
          <a:p>
            <a:pPr algn="l"/>
            <a:r>
              <a:rPr lang="tr-TR" sz="1600" dirty="0"/>
              <a:t>Ahmet SAN-Karamürsel</a:t>
            </a:r>
          </a:p>
        </p:txBody>
      </p:sp>
      <p:pic>
        <p:nvPicPr>
          <p:cNvPr id="21" name="Resim 20">
            <a:extLst>
              <a:ext uri="{FF2B5EF4-FFF2-40B4-BE49-F238E27FC236}">
                <a16:creationId xmlns:a16="http://schemas.microsoft.com/office/drawing/2014/main" id="{2B338018-7482-C9F2-4EBA-183FCB8508FD}"/>
              </a:ext>
            </a:extLst>
          </p:cNvPr>
          <p:cNvPicPr>
            <a:picLocks noChangeAspect="1"/>
          </p:cNvPicPr>
          <p:nvPr/>
        </p:nvPicPr>
        <p:blipFill>
          <a:blip r:embed="rId3"/>
          <a:stretch>
            <a:fillRect/>
          </a:stretch>
        </p:blipFill>
        <p:spPr>
          <a:xfrm>
            <a:off x="300911" y="3429000"/>
            <a:ext cx="5286980" cy="2347577"/>
          </a:xfrm>
          <a:prstGeom prst="rect">
            <a:avLst/>
          </a:prstGeom>
        </p:spPr>
      </p:pic>
      <p:pic>
        <p:nvPicPr>
          <p:cNvPr id="23" name="Resim 22">
            <a:extLst>
              <a:ext uri="{FF2B5EF4-FFF2-40B4-BE49-F238E27FC236}">
                <a16:creationId xmlns:a16="http://schemas.microsoft.com/office/drawing/2014/main" id="{FC15F393-D2D1-1EA1-DD64-79998FBD23BE}"/>
              </a:ext>
            </a:extLst>
          </p:cNvPr>
          <p:cNvPicPr>
            <a:picLocks noChangeAspect="1"/>
          </p:cNvPicPr>
          <p:nvPr/>
        </p:nvPicPr>
        <p:blipFill>
          <a:blip r:embed="rId4"/>
          <a:stretch>
            <a:fillRect/>
          </a:stretch>
        </p:blipFill>
        <p:spPr>
          <a:xfrm>
            <a:off x="5641543" y="3429000"/>
            <a:ext cx="5172797" cy="1426029"/>
          </a:xfrm>
          <a:prstGeom prst="rect">
            <a:avLst/>
          </a:prstGeom>
        </p:spPr>
      </p:pic>
      <p:pic>
        <p:nvPicPr>
          <p:cNvPr id="25" name="Resim 24">
            <a:extLst>
              <a:ext uri="{FF2B5EF4-FFF2-40B4-BE49-F238E27FC236}">
                <a16:creationId xmlns:a16="http://schemas.microsoft.com/office/drawing/2014/main" id="{72C5195D-E55A-1C1D-973E-2960C44EBD71}"/>
              </a:ext>
            </a:extLst>
          </p:cNvPr>
          <p:cNvPicPr>
            <a:picLocks noChangeAspect="1"/>
          </p:cNvPicPr>
          <p:nvPr/>
        </p:nvPicPr>
        <p:blipFill>
          <a:blip r:embed="rId5"/>
          <a:stretch>
            <a:fillRect/>
          </a:stretch>
        </p:blipFill>
        <p:spPr>
          <a:xfrm>
            <a:off x="5780166" y="5090681"/>
            <a:ext cx="2133898" cy="685896"/>
          </a:xfrm>
          <a:prstGeom prst="rect">
            <a:avLst/>
          </a:prstGeom>
        </p:spPr>
      </p:pic>
      <p:cxnSp>
        <p:nvCxnSpPr>
          <p:cNvPr id="7" name="Düz Ok Bağlayıcısı 6">
            <a:extLst>
              <a:ext uri="{FF2B5EF4-FFF2-40B4-BE49-F238E27FC236}">
                <a16:creationId xmlns:a16="http://schemas.microsoft.com/office/drawing/2014/main" id="{94559B1B-8B42-3E10-3C37-6DF2B2A0BD5A}"/>
              </a:ext>
            </a:extLst>
          </p:cNvPr>
          <p:cNvCxnSpPr>
            <a:cxnSpLocks/>
          </p:cNvCxnSpPr>
          <p:nvPr/>
        </p:nvCxnSpPr>
        <p:spPr>
          <a:xfrm flipV="1">
            <a:off x="3755571" y="4746171"/>
            <a:ext cx="1240972" cy="1999529"/>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098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F0FB-5829-4949-9E35-841A9DF31F2D}"/>
              </a:ext>
            </a:extLst>
          </p:cNvPr>
          <p:cNvSpPr>
            <a:spLocks noGrp="1"/>
          </p:cNvSpPr>
          <p:nvPr>
            <p:ph type="title"/>
          </p:nvPr>
        </p:nvSpPr>
        <p:spPr>
          <a:xfrm>
            <a:off x="231275" y="112300"/>
            <a:ext cx="8858296" cy="779865"/>
          </a:xfrm>
        </p:spPr>
        <p:txBody>
          <a:bodyPr>
            <a:normAutofit/>
          </a:bodyPr>
          <a:lstStyle/>
          <a:p>
            <a:r>
              <a:rPr lang="tr-TR" sz="3600" dirty="0"/>
              <a:t>Çalışma Alanına yeni Art Boardlar Ekleme </a:t>
            </a:r>
            <a:endParaRPr lang="en-GB" sz="3600" dirty="0"/>
          </a:p>
        </p:txBody>
      </p:sp>
      <p:sp>
        <p:nvSpPr>
          <p:cNvPr id="3" name="Text Placeholder 2">
            <a:extLst>
              <a:ext uri="{FF2B5EF4-FFF2-40B4-BE49-F238E27FC236}">
                <a16:creationId xmlns:a16="http://schemas.microsoft.com/office/drawing/2014/main" id="{5ACFCE3B-D4B3-6743-AC05-A671F006A87F}"/>
              </a:ext>
            </a:extLst>
          </p:cNvPr>
          <p:cNvSpPr>
            <a:spLocks noGrp="1"/>
          </p:cNvSpPr>
          <p:nvPr>
            <p:ph type="body" idx="1"/>
          </p:nvPr>
        </p:nvSpPr>
        <p:spPr>
          <a:xfrm>
            <a:off x="284927" y="892166"/>
            <a:ext cx="11606162" cy="2711006"/>
          </a:xfrm>
        </p:spPr>
        <p:txBody>
          <a:bodyPr>
            <a:normAutofit/>
          </a:bodyPr>
          <a:lstStyle/>
          <a:p>
            <a:pPr>
              <a:lnSpc>
                <a:spcPct val="100000"/>
              </a:lnSpc>
              <a:spcBef>
                <a:spcPts val="0"/>
              </a:spcBef>
            </a:pPr>
            <a:r>
              <a:rPr lang="tr-TR" dirty="0"/>
              <a:t>Çalışmamızı Artboards olarak açarsak sol üst köşede </a:t>
            </a:r>
            <a:r>
              <a:rPr lang="tr-TR" dirty="0" err="1"/>
              <a:t>artbaords</a:t>
            </a:r>
            <a:r>
              <a:rPr lang="tr-TR" dirty="0"/>
              <a:t> yazısını görürüz ayrıca </a:t>
            </a:r>
            <a:r>
              <a:rPr lang="tr-TR" dirty="0" err="1"/>
              <a:t>layer</a:t>
            </a:r>
            <a:r>
              <a:rPr lang="tr-TR" dirty="0"/>
              <a:t> panelinde de katmanımız </a:t>
            </a:r>
            <a:r>
              <a:rPr lang="tr-TR" dirty="0" err="1"/>
              <a:t>artboard</a:t>
            </a:r>
            <a:r>
              <a:rPr lang="tr-TR" dirty="0"/>
              <a:t> olarak gösterilir. </a:t>
            </a:r>
          </a:p>
          <a:p>
            <a:pPr>
              <a:lnSpc>
                <a:spcPct val="100000"/>
              </a:lnSpc>
              <a:spcBef>
                <a:spcPts val="0"/>
              </a:spcBef>
            </a:pPr>
            <a:r>
              <a:rPr lang="tr-TR" dirty="0"/>
              <a:t>Çalışma alanını seçilip biraz küçültüp araç çubuğundan </a:t>
            </a:r>
            <a:r>
              <a:rPr lang="tr-TR" dirty="0" err="1"/>
              <a:t>artboards</a:t>
            </a:r>
            <a:r>
              <a:rPr lang="tr-TR" dirty="0"/>
              <a:t> seçilirse çalışma alanının kenarlarında + işareti çıkar bu işaretlere tıklayarak asıl </a:t>
            </a:r>
            <a:r>
              <a:rPr lang="tr-TR" dirty="0" err="1"/>
              <a:t>artboardın</a:t>
            </a:r>
            <a:r>
              <a:rPr lang="tr-TR" dirty="0"/>
              <a:t> çevresinde yeni </a:t>
            </a:r>
            <a:r>
              <a:rPr lang="tr-TR" dirty="0" err="1"/>
              <a:t>artboardlar</a:t>
            </a:r>
            <a:r>
              <a:rPr lang="tr-TR" dirty="0"/>
              <a:t> ekleyebiliriz. Yeni eklenen </a:t>
            </a:r>
            <a:r>
              <a:rPr lang="tr-TR" dirty="0" err="1"/>
              <a:t>artboardı</a:t>
            </a:r>
            <a:r>
              <a:rPr lang="tr-TR" dirty="0"/>
              <a:t> köşelerden tutarak boyutunu ayarlayabiliriz. </a:t>
            </a:r>
            <a:r>
              <a:rPr lang="tr-TR" dirty="0" err="1"/>
              <a:t>Artboardı</a:t>
            </a:r>
            <a:r>
              <a:rPr lang="tr-TR" dirty="0"/>
              <a:t> kopyalamak için Alt tuşu ile + ya basılır (</a:t>
            </a:r>
            <a:r>
              <a:rPr lang="tr-TR" dirty="0" err="1"/>
              <a:t>Ctrl+J</a:t>
            </a:r>
            <a:r>
              <a:rPr lang="tr-TR" dirty="0"/>
              <a:t> Kısayolu)</a:t>
            </a:r>
            <a:endParaRPr lang="en-GB" dirty="0"/>
          </a:p>
        </p:txBody>
      </p:sp>
      <p:pic>
        <p:nvPicPr>
          <p:cNvPr id="5" name="Resim 4">
            <a:extLst>
              <a:ext uri="{FF2B5EF4-FFF2-40B4-BE49-F238E27FC236}">
                <a16:creationId xmlns:a16="http://schemas.microsoft.com/office/drawing/2014/main" id="{16487BDA-D448-51E8-4D1A-366281454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 y="6520831"/>
            <a:ext cx="351514" cy="312992"/>
          </a:xfrm>
          <a:prstGeom prst="rect">
            <a:avLst/>
          </a:prstGeom>
        </p:spPr>
      </p:pic>
      <p:sp>
        <p:nvSpPr>
          <p:cNvPr id="6" name="Metin kutusu 5">
            <a:extLst>
              <a:ext uri="{FF2B5EF4-FFF2-40B4-BE49-F238E27FC236}">
                <a16:creationId xmlns:a16="http://schemas.microsoft.com/office/drawing/2014/main" id="{172FCD67-DCE0-FB7A-F5B2-7E763E4B843D}"/>
              </a:ext>
            </a:extLst>
          </p:cNvPr>
          <p:cNvSpPr txBox="1"/>
          <p:nvPr/>
        </p:nvSpPr>
        <p:spPr>
          <a:xfrm>
            <a:off x="486520" y="6538843"/>
            <a:ext cx="2350106" cy="338554"/>
          </a:xfrm>
          <a:prstGeom prst="rect">
            <a:avLst/>
          </a:prstGeom>
          <a:noFill/>
        </p:spPr>
        <p:txBody>
          <a:bodyPr wrap="square" rtlCol="0">
            <a:spAutoFit/>
          </a:bodyPr>
          <a:lstStyle/>
          <a:p>
            <a:pPr algn="l"/>
            <a:r>
              <a:rPr lang="tr-TR" sz="1600" dirty="0"/>
              <a:t>Ahmet SAN-Karamürsel</a:t>
            </a:r>
          </a:p>
        </p:txBody>
      </p:sp>
      <p:pic>
        <p:nvPicPr>
          <p:cNvPr id="27" name="Resim 26">
            <a:extLst>
              <a:ext uri="{FF2B5EF4-FFF2-40B4-BE49-F238E27FC236}">
                <a16:creationId xmlns:a16="http://schemas.microsoft.com/office/drawing/2014/main" id="{DB297AC4-B9E3-EFB5-4CA1-3FDDE01795A2}"/>
              </a:ext>
            </a:extLst>
          </p:cNvPr>
          <p:cNvPicPr>
            <a:picLocks noChangeAspect="1"/>
          </p:cNvPicPr>
          <p:nvPr/>
        </p:nvPicPr>
        <p:blipFill>
          <a:blip r:embed="rId3"/>
          <a:stretch>
            <a:fillRect/>
          </a:stretch>
        </p:blipFill>
        <p:spPr>
          <a:xfrm>
            <a:off x="424137" y="3162619"/>
            <a:ext cx="4433823" cy="2803215"/>
          </a:xfrm>
          <a:prstGeom prst="rect">
            <a:avLst/>
          </a:prstGeom>
        </p:spPr>
      </p:pic>
      <p:pic>
        <p:nvPicPr>
          <p:cNvPr id="29" name="Resim 28">
            <a:extLst>
              <a:ext uri="{FF2B5EF4-FFF2-40B4-BE49-F238E27FC236}">
                <a16:creationId xmlns:a16="http://schemas.microsoft.com/office/drawing/2014/main" id="{0E7A8CD4-B360-DE86-479A-F31B14B628D7}"/>
              </a:ext>
            </a:extLst>
          </p:cNvPr>
          <p:cNvPicPr>
            <a:picLocks noChangeAspect="1"/>
          </p:cNvPicPr>
          <p:nvPr/>
        </p:nvPicPr>
        <p:blipFill>
          <a:blip r:embed="rId4"/>
          <a:stretch>
            <a:fillRect/>
          </a:stretch>
        </p:blipFill>
        <p:spPr>
          <a:xfrm>
            <a:off x="7748243" y="3171967"/>
            <a:ext cx="3028614" cy="2793867"/>
          </a:xfrm>
          <a:prstGeom prst="rect">
            <a:avLst/>
          </a:prstGeom>
        </p:spPr>
      </p:pic>
    </p:spTree>
    <p:extLst>
      <p:ext uri="{BB962C8B-B14F-4D97-AF65-F5344CB8AC3E}">
        <p14:creationId xmlns:p14="http://schemas.microsoft.com/office/powerpoint/2010/main" val="302686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BCC4F-62EC-3AA9-F70E-F594B889F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5BD23-32FF-40F5-1B8C-864E58EE09CC}"/>
              </a:ext>
            </a:extLst>
          </p:cNvPr>
          <p:cNvSpPr>
            <a:spLocks noGrp="1"/>
          </p:cNvSpPr>
          <p:nvPr>
            <p:ph type="title"/>
          </p:nvPr>
        </p:nvSpPr>
        <p:spPr>
          <a:xfrm>
            <a:off x="764675" y="617252"/>
            <a:ext cx="10316982" cy="779865"/>
          </a:xfrm>
        </p:spPr>
        <p:txBody>
          <a:bodyPr>
            <a:normAutofit/>
          </a:bodyPr>
          <a:lstStyle/>
          <a:p>
            <a:r>
              <a:rPr lang="tr-TR" sz="3600" dirty="0"/>
              <a:t>Art Boardlar arası taşıma ve </a:t>
            </a:r>
            <a:r>
              <a:rPr lang="tr-TR" sz="3600" dirty="0" err="1"/>
              <a:t>Artboardı</a:t>
            </a:r>
            <a:r>
              <a:rPr lang="tr-TR" sz="3600" dirty="0"/>
              <a:t> Kilitleme</a:t>
            </a:r>
            <a:endParaRPr lang="en-GB" sz="3600" dirty="0"/>
          </a:p>
        </p:txBody>
      </p:sp>
      <p:sp>
        <p:nvSpPr>
          <p:cNvPr id="3" name="Text Placeholder 2">
            <a:extLst>
              <a:ext uri="{FF2B5EF4-FFF2-40B4-BE49-F238E27FC236}">
                <a16:creationId xmlns:a16="http://schemas.microsoft.com/office/drawing/2014/main" id="{2A0040D7-3FE1-57FC-BC88-682384CB3A28}"/>
              </a:ext>
            </a:extLst>
          </p:cNvPr>
          <p:cNvSpPr>
            <a:spLocks noGrp="1"/>
          </p:cNvSpPr>
          <p:nvPr>
            <p:ph type="body" idx="1"/>
          </p:nvPr>
        </p:nvSpPr>
        <p:spPr>
          <a:xfrm>
            <a:off x="424137" y="1730366"/>
            <a:ext cx="11606162" cy="980177"/>
          </a:xfrm>
        </p:spPr>
        <p:txBody>
          <a:bodyPr>
            <a:normAutofit/>
          </a:bodyPr>
          <a:lstStyle/>
          <a:p>
            <a:pPr>
              <a:lnSpc>
                <a:spcPct val="100000"/>
              </a:lnSpc>
              <a:spcBef>
                <a:spcPts val="0"/>
              </a:spcBef>
            </a:pPr>
            <a:r>
              <a:rPr lang="tr-TR" dirty="0"/>
              <a:t>Çizim öğeleri ve </a:t>
            </a:r>
            <a:r>
              <a:rPr lang="tr-TR" dirty="0" err="1"/>
              <a:t>layerler</a:t>
            </a:r>
            <a:r>
              <a:rPr lang="tr-TR" dirty="0"/>
              <a:t> </a:t>
            </a:r>
            <a:r>
              <a:rPr lang="tr-TR" dirty="0" err="1"/>
              <a:t>artboardlar</a:t>
            </a:r>
            <a:r>
              <a:rPr lang="tr-TR" dirty="0"/>
              <a:t> arası taşınabilir. Yada </a:t>
            </a:r>
            <a:r>
              <a:rPr lang="tr-TR" dirty="0" err="1"/>
              <a:t>layer</a:t>
            </a:r>
            <a:r>
              <a:rPr lang="tr-TR" dirty="0"/>
              <a:t> paletindeki kilitleme seçeneği aktif edilerek </a:t>
            </a:r>
            <a:r>
              <a:rPr lang="tr-TR" dirty="0" err="1"/>
              <a:t>artboard</a:t>
            </a:r>
            <a:r>
              <a:rPr lang="tr-TR" dirty="0"/>
              <a:t> kilitlenebilir.</a:t>
            </a:r>
            <a:endParaRPr lang="en-GB" dirty="0"/>
          </a:p>
        </p:txBody>
      </p:sp>
      <p:pic>
        <p:nvPicPr>
          <p:cNvPr id="5" name="Resim 4">
            <a:extLst>
              <a:ext uri="{FF2B5EF4-FFF2-40B4-BE49-F238E27FC236}">
                <a16:creationId xmlns:a16="http://schemas.microsoft.com/office/drawing/2014/main" id="{53852042-CA52-DE94-2A04-0F33A40C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 y="6520831"/>
            <a:ext cx="351514" cy="312992"/>
          </a:xfrm>
          <a:prstGeom prst="rect">
            <a:avLst/>
          </a:prstGeom>
        </p:spPr>
      </p:pic>
      <p:sp>
        <p:nvSpPr>
          <p:cNvPr id="6" name="Metin kutusu 5">
            <a:extLst>
              <a:ext uri="{FF2B5EF4-FFF2-40B4-BE49-F238E27FC236}">
                <a16:creationId xmlns:a16="http://schemas.microsoft.com/office/drawing/2014/main" id="{21BC47A5-8FDC-DC08-E247-A85EF43CD16B}"/>
              </a:ext>
            </a:extLst>
          </p:cNvPr>
          <p:cNvSpPr txBox="1"/>
          <p:nvPr/>
        </p:nvSpPr>
        <p:spPr>
          <a:xfrm>
            <a:off x="486520" y="6538843"/>
            <a:ext cx="2350106" cy="338554"/>
          </a:xfrm>
          <a:prstGeom prst="rect">
            <a:avLst/>
          </a:prstGeom>
          <a:noFill/>
        </p:spPr>
        <p:txBody>
          <a:bodyPr wrap="square" rtlCol="0">
            <a:spAutoFit/>
          </a:bodyPr>
          <a:lstStyle/>
          <a:p>
            <a:pPr algn="l"/>
            <a:r>
              <a:rPr lang="tr-TR" sz="1600" dirty="0"/>
              <a:t>Ahmet SAN-Karamürsel</a:t>
            </a:r>
          </a:p>
        </p:txBody>
      </p:sp>
      <p:pic>
        <p:nvPicPr>
          <p:cNvPr id="7" name="Resim 6">
            <a:extLst>
              <a:ext uri="{FF2B5EF4-FFF2-40B4-BE49-F238E27FC236}">
                <a16:creationId xmlns:a16="http://schemas.microsoft.com/office/drawing/2014/main" id="{C7C518C0-CDA8-54FA-C0CC-6EC59709C039}"/>
              </a:ext>
            </a:extLst>
          </p:cNvPr>
          <p:cNvPicPr>
            <a:picLocks noChangeAspect="1"/>
          </p:cNvPicPr>
          <p:nvPr/>
        </p:nvPicPr>
        <p:blipFill>
          <a:blip r:embed="rId3"/>
          <a:stretch>
            <a:fillRect/>
          </a:stretch>
        </p:blipFill>
        <p:spPr>
          <a:xfrm>
            <a:off x="3221409" y="2710543"/>
            <a:ext cx="5749182" cy="602460"/>
          </a:xfrm>
          <a:prstGeom prst="rect">
            <a:avLst/>
          </a:prstGeom>
        </p:spPr>
      </p:pic>
      <p:cxnSp>
        <p:nvCxnSpPr>
          <p:cNvPr id="8" name="Düz Ok Bağlayıcısı 7">
            <a:extLst>
              <a:ext uri="{FF2B5EF4-FFF2-40B4-BE49-F238E27FC236}">
                <a16:creationId xmlns:a16="http://schemas.microsoft.com/office/drawing/2014/main" id="{062D741F-B403-C113-4EC7-A387A46966F1}"/>
              </a:ext>
            </a:extLst>
          </p:cNvPr>
          <p:cNvCxnSpPr>
            <a:cxnSpLocks/>
          </p:cNvCxnSpPr>
          <p:nvPr/>
        </p:nvCxnSpPr>
        <p:spPr>
          <a:xfrm flipV="1">
            <a:off x="2394857" y="3201244"/>
            <a:ext cx="2994909" cy="1425185"/>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622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FADA-3BA7-4DB2-B838-0CA72EA4A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2788F-CDFC-649F-75FF-B2B474A585A0}"/>
              </a:ext>
            </a:extLst>
          </p:cNvPr>
          <p:cNvSpPr>
            <a:spLocks noGrp="1"/>
          </p:cNvSpPr>
          <p:nvPr>
            <p:ph type="title"/>
          </p:nvPr>
        </p:nvSpPr>
        <p:spPr>
          <a:xfrm>
            <a:off x="424137" y="137227"/>
            <a:ext cx="10316982" cy="779865"/>
          </a:xfrm>
        </p:spPr>
        <p:txBody>
          <a:bodyPr>
            <a:normAutofit/>
          </a:bodyPr>
          <a:lstStyle/>
          <a:p>
            <a:r>
              <a:rPr lang="tr-TR" sz="3600" dirty="0"/>
              <a:t>Art Boardlar Hizalama</a:t>
            </a:r>
            <a:endParaRPr lang="en-GB" sz="3600" dirty="0"/>
          </a:p>
        </p:txBody>
      </p:sp>
      <p:sp>
        <p:nvSpPr>
          <p:cNvPr id="3" name="Text Placeholder 2">
            <a:extLst>
              <a:ext uri="{FF2B5EF4-FFF2-40B4-BE49-F238E27FC236}">
                <a16:creationId xmlns:a16="http://schemas.microsoft.com/office/drawing/2014/main" id="{DDC59FFF-3F23-43F5-60B7-02DFDD3B6328}"/>
              </a:ext>
            </a:extLst>
          </p:cNvPr>
          <p:cNvSpPr>
            <a:spLocks noGrp="1"/>
          </p:cNvSpPr>
          <p:nvPr>
            <p:ph type="body" idx="1"/>
          </p:nvPr>
        </p:nvSpPr>
        <p:spPr>
          <a:xfrm>
            <a:off x="292919" y="956651"/>
            <a:ext cx="11606162" cy="980177"/>
          </a:xfrm>
        </p:spPr>
        <p:txBody>
          <a:bodyPr>
            <a:normAutofit/>
          </a:bodyPr>
          <a:lstStyle/>
          <a:p>
            <a:pPr>
              <a:lnSpc>
                <a:spcPct val="100000"/>
              </a:lnSpc>
              <a:spcBef>
                <a:spcPts val="0"/>
              </a:spcBef>
            </a:pPr>
            <a:r>
              <a:rPr lang="tr-TR" dirty="0"/>
              <a:t>Hizalanacak </a:t>
            </a:r>
            <a:r>
              <a:rPr lang="tr-TR" dirty="0" err="1"/>
              <a:t>Artboardlar</a:t>
            </a:r>
            <a:r>
              <a:rPr lang="tr-TR" dirty="0"/>
              <a:t> seçilerek </a:t>
            </a:r>
            <a:r>
              <a:rPr lang="tr-TR" dirty="0" err="1"/>
              <a:t>Align</a:t>
            </a:r>
            <a:r>
              <a:rPr lang="tr-TR" dirty="0"/>
              <a:t> seçenekleri ile hizalanabilir</a:t>
            </a:r>
            <a:endParaRPr lang="en-GB" dirty="0"/>
          </a:p>
        </p:txBody>
      </p:sp>
      <p:pic>
        <p:nvPicPr>
          <p:cNvPr id="5" name="Resim 4">
            <a:extLst>
              <a:ext uri="{FF2B5EF4-FFF2-40B4-BE49-F238E27FC236}">
                <a16:creationId xmlns:a16="http://schemas.microsoft.com/office/drawing/2014/main" id="{D0A6ADE4-83D4-4DF3-2FBE-141FFF074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 y="6520831"/>
            <a:ext cx="351514" cy="312992"/>
          </a:xfrm>
          <a:prstGeom prst="rect">
            <a:avLst/>
          </a:prstGeom>
        </p:spPr>
      </p:pic>
      <p:sp>
        <p:nvSpPr>
          <p:cNvPr id="6" name="Metin kutusu 5">
            <a:extLst>
              <a:ext uri="{FF2B5EF4-FFF2-40B4-BE49-F238E27FC236}">
                <a16:creationId xmlns:a16="http://schemas.microsoft.com/office/drawing/2014/main" id="{DA9EFD0F-7EEE-4874-8337-B9A50E876F8F}"/>
              </a:ext>
            </a:extLst>
          </p:cNvPr>
          <p:cNvSpPr txBox="1"/>
          <p:nvPr/>
        </p:nvSpPr>
        <p:spPr>
          <a:xfrm>
            <a:off x="486520" y="6538843"/>
            <a:ext cx="2350106" cy="338554"/>
          </a:xfrm>
          <a:prstGeom prst="rect">
            <a:avLst/>
          </a:prstGeom>
          <a:noFill/>
        </p:spPr>
        <p:txBody>
          <a:bodyPr wrap="square" rtlCol="0">
            <a:spAutoFit/>
          </a:bodyPr>
          <a:lstStyle/>
          <a:p>
            <a:pPr algn="l"/>
            <a:r>
              <a:rPr lang="tr-TR" sz="1600" dirty="0"/>
              <a:t>Ahmet SAN-Karamürsel</a:t>
            </a:r>
          </a:p>
        </p:txBody>
      </p:sp>
      <p:pic>
        <p:nvPicPr>
          <p:cNvPr id="9" name="Resim 8">
            <a:extLst>
              <a:ext uri="{FF2B5EF4-FFF2-40B4-BE49-F238E27FC236}">
                <a16:creationId xmlns:a16="http://schemas.microsoft.com/office/drawing/2014/main" id="{87B44BE3-CE22-507D-6FCC-D25FCDC91757}"/>
              </a:ext>
            </a:extLst>
          </p:cNvPr>
          <p:cNvPicPr>
            <a:picLocks noChangeAspect="1"/>
          </p:cNvPicPr>
          <p:nvPr/>
        </p:nvPicPr>
        <p:blipFill>
          <a:blip r:embed="rId3"/>
          <a:stretch>
            <a:fillRect/>
          </a:stretch>
        </p:blipFill>
        <p:spPr>
          <a:xfrm>
            <a:off x="3624944" y="1575500"/>
            <a:ext cx="5232942" cy="3899485"/>
          </a:xfrm>
          <a:prstGeom prst="rect">
            <a:avLst/>
          </a:prstGeom>
        </p:spPr>
      </p:pic>
      <p:cxnSp>
        <p:nvCxnSpPr>
          <p:cNvPr id="10" name="Düz Ok Bağlayıcısı 9">
            <a:extLst>
              <a:ext uri="{FF2B5EF4-FFF2-40B4-BE49-F238E27FC236}">
                <a16:creationId xmlns:a16="http://schemas.microsoft.com/office/drawing/2014/main" id="{F25C3E92-099B-6377-CBB1-5FED9AE15C46}"/>
              </a:ext>
            </a:extLst>
          </p:cNvPr>
          <p:cNvCxnSpPr>
            <a:cxnSpLocks/>
          </p:cNvCxnSpPr>
          <p:nvPr/>
        </p:nvCxnSpPr>
        <p:spPr>
          <a:xfrm flipV="1">
            <a:off x="2220914" y="1696443"/>
            <a:ext cx="2994909" cy="1425185"/>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052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5FF7A74-C906-BCAB-30C6-C4F4ADFE6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 y="6520831"/>
            <a:ext cx="351514" cy="312992"/>
          </a:xfrm>
          <a:prstGeom prst="rect">
            <a:avLst/>
          </a:prstGeom>
        </p:spPr>
      </p:pic>
      <p:sp>
        <p:nvSpPr>
          <p:cNvPr id="5" name="Metin kutusu 4">
            <a:extLst>
              <a:ext uri="{FF2B5EF4-FFF2-40B4-BE49-F238E27FC236}">
                <a16:creationId xmlns:a16="http://schemas.microsoft.com/office/drawing/2014/main" id="{1DCDBBA5-A70C-0AAC-6D65-62014A99E8D7}"/>
              </a:ext>
            </a:extLst>
          </p:cNvPr>
          <p:cNvSpPr txBox="1"/>
          <p:nvPr/>
        </p:nvSpPr>
        <p:spPr>
          <a:xfrm>
            <a:off x="486520" y="6538843"/>
            <a:ext cx="2350106" cy="338554"/>
          </a:xfrm>
          <a:prstGeom prst="rect">
            <a:avLst/>
          </a:prstGeom>
          <a:noFill/>
        </p:spPr>
        <p:txBody>
          <a:bodyPr wrap="square" rtlCol="0">
            <a:spAutoFit/>
          </a:bodyPr>
          <a:lstStyle/>
          <a:p>
            <a:pPr algn="l"/>
            <a:r>
              <a:rPr lang="tr-TR" sz="1600" dirty="0"/>
              <a:t>Ahmet SAN-Karamürsel</a:t>
            </a:r>
          </a:p>
        </p:txBody>
      </p:sp>
      <p:pic>
        <p:nvPicPr>
          <p:cNvPr id="6" name="Resim 5">
            <a:extLst>
              <a:ext uri="{FF2B5EF4-FFF2-40B4-BE49-F238E27FC236}">
                <a16:creationId xmlns:a16="http://schemas.microsoft.com/office/drawing/2014/main" id="{6E3231FB-DCFD-8E31-EFD5-ADEAD864F78E}"/>
              </a:ext>
            </a:extLst>
          </p:cNvPr>
          <p:cNvPicPr>
            <a:picLocks noChangeAspect="1"/>
          </p:cNvPicPr>
          <p:nvPr/>
        </p:nvPicPr>
        <p:blipFill>
          <a:blip r:embed="rId3"/>
          <a:stretch>
            <a:fillRect/>
          </a:stretch>
        </p:blipFill>
        <p:spPr>
          <a:xfrm>
            <a:off x="1505354" y="1329633"/>
            <a:ext cx="8266892" cy="3828620"/>
          </a:xfrm>
          <a:prstGeom prst="rect">
            <a:avLst/>
          </a:prstGeom>
        </p:spPr>
      </p:pic>
      <p:sp>
        <p:nvSpPr>
          <p:cNvPr id="9" name="Metin kutusu 8">
            <a:extLst>
              <a:ext uri="{FF2B5EF4-FFF2-40B4-BE49-F238E27FC236}">
                <a16:creationId xmlns:a16="http://schemas.microsoft.com/office/drawing/2014/main" id="{659E203B-55DD-727E-488C-539752022297}"/>
              </a:ext>
            </a:extLst>
          </p:cNvPr>
          <p:cNvSpPr txBox="1"/>
          <p:nvPr/>
        </p:nvSpPr>
        <p:spPr>
          <a:xfrm>
            <a:off x="4495799" y="4264462"/>
            <a:ext cx="2471058" cy="707886"/>
          </a:xfrm>
          <a:prstGeom prst="rect">
            <a:avLst/>
          </a:prstGeom>
          <a:solidFill>
            <a:schemeClr val="bg1"/>
          </a:solidFill>
        </p:spPr>
        <p:txBody>
          <a:bodyPr wrap="square" rtlCol="0">
            <a:spAutoFit/>
          </a:bodyPr>
          <a:lstStyle/>
          <a:p>
            <a:pPr algn="ctr"/>
            <a:r>
              <a:rPr lang="tr-TR" sz="2000" b="1" dirty="0"/>
              <a:t>Ahmet SAN</a:t>
            </a:r>
          </a:p>
          <a:p>
            <a:pPr algn="ctr"/>
            <a:r>
              <a:rPr lang="tr-TR" sz="2000" b="1" dirty="0"/>
              <a:t>Karamürsel 2025</a:t>
            </a:r>
          </a:p>
        </p:txBody>
      </p:sp>
    </p:spTree>
    <p:extLst>
      <p:ext uri="{BB962C8B-B14F-4D97-AF65-F5344CB8AC3E}">
        <p14:creationId xmlns:p14="http://schemas.microsoft.com/office/powerpoint/2010/main" val="20599713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76230093-136D-7D4A-8627-543A29E125D3}" vid="{B5F027B2-1011-0640-9916-94CE3461DAAB}"/>
    </a:ext>
  </a:extLst>
</a:theme>
</file>

<file path=docProps/app.xml><?xml version="1.0" encoding="utf-8"?>
<Properties xmlns="http://schemas.openxmlformats.org/officeDocument/2006/extended-properties" xmlns:vt="http://schemas.openxmlformats.org/officeDocument/2006/docPropsVTypes">
  <Template>Photoshop-PowerPoint-Template</Template>
  <TotalTime>11855</TotalTime>
  <Words>206</Words>
  <Application>Microsoft Office PowerPoint</Application>
  <PresentationFormat>Geniş ekran</PresentationFormat>
  <Paragraphs>24</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Roboto</vt:lpstr>
      <vt:lpstr>Office Teması</vt:lpstr>
      <vt:lpstr>Photoshop Dersleri</vt:lpstr>
      <vt:lpstr>Art Board (Çalışma Yüzeyleri)</vt:lpstr>
      <vt:lpstr>Çalışma Alanına yeni Art Boardlar Ekleme </vt:lpstr>
      <vt:lpstr>Art Boardlar arası taşıma ve Artboardı Kilitleme</vt:lpstr>
      <vt:lpstr>Art Boardlar Hizalama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Karamursel 100.Yıl MTAL Danışman Ahmet SAN</dc:creator>
  <cp:lastModifiedBy>Karamursel 100.Yıl MTAL Danışman Ahmet SAN</cp:lastModifiedBy>
  <cp:revision>29</cp:revision>
  <dcterms:created xsi:type="dcterms:W3CDTF">2025-01-04T12:40:37Z</dcterms:created>
  <dcterms:modified xsi:type="dcterms:W3CDTF">2025-01-12T18:15:41Z</dcterms:modified>
</cp:coreProperties>
</file>